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17852" autoAdjust="0"/>
    <p:restoredTop sz="93796" autoAdjust="0"/>
  </p:normalViewPr>
  <p:slideViewPr>
    <p:cSldViewPr>
      <p:cViewPr>
        <p:scale>
          <a:sx n="100" d="100"/>
          <a:sy n="100" d="100"/>
        </p:scale>
        <p:origin x="-600" y="-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AE1F8-4DDA-4DF2-9537-30627EF96BB4}" type="datetimeFigureOut">
              <a:rPr lang="zh-CN" altLang="en-US" smtClean="0"/>
              <a:t>2013-7-28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319-311D-4EDD-8212-3FA60FBF7A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75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84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2013-7-28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碰碰车设计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1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7848872" cy="433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57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7632848" cy="416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竞技比赛奖励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352928" cy="455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4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首杀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1268761"/>
            <a:ext cx="85823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2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比赛结束后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3"/>
            <a:ext cx="8352928" cy="4573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85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地图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7937154" cy="45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1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具体关卡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92796"/>
            <a:ext cx="7560840" cy="463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5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关卡比赛场景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58582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862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关卡比赛结束后的奖励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8"/>
            <a:ext cx="362902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730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炸弹人竞技场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比赛匹配模式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83768" y="364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2" y="2060848"/>
            <a:ext cx="810577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3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快速匹配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8" y="1196752"/>
            <a:ext cx="58483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9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查找房间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0200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2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创建房间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52525"/>
            <a:ext cx="102489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比赛前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1156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9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8" y="1340768"/>
            <a:ext cx="85418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6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40960" cy="477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9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96415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6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47</Words>
  <Application>Microsoft Office PowerPoint</Application>
  <PresentationFormat>全屏显示(4:3)</PresentationFormat>
  <Paragraphs>20</Paragraphs>
  <Slides>18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</vt:lpstr>
      <vt:lpstr>碰碰车设计</vt:lpstr>
      <vt:lpstr>炸弹人竞技场</vt:lpstr>
      <vt:lpstr>快速匹配</vt:lpstr>
      <vt:lpstr>查找房间</vt:lpstr>
      <vt:lpstr>创建房间</vt:lpstr>
      <vt:lpstr>比赛前</vt:lpstr>
      <vt:lpstr>比赛过程</vt:lpstr>
      <vt:lpstr>比赛过程</vt:lpstr>
      <vt:lpstr>比赛过程</vt:lpstr>
      <vt:lpstr>比赛过程</vt:lpstr>
      <vt:lpstr>比赛结束</vt:lpstr>
      <vt:lpstr>竞技比赛奖励</vt:lpstr>
      <vt:lpstr>首杀</vt:lpstr>
      <vt:lpstr>比赛结束后</vt:lpstr>
      <vt:lpstr>地图</vt:lpstr>
      <vt:lpstr>具体关卡</vt:lpstr>
      <vt:lpstr>关卡比赛场景</vt:lpstr>
      <vt:lpstr>关卡比赛结束后的奖励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碰碰车设计</dc:title>
  <cp:lastModifiedBy>Sky123.Org</cp:lastModifiedBy>
  <cp:revision>34</cp:revision>
  <dcterms:modified xsi:type="dcterms:W3CDTF">2013-07-28T14:18:34Z</dcterms:modified>
</cp:coreProperties>
</file>